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6" r:id="rId8"/>
    <p:sldId id="262" r:id="rId9"/>
    <p:sldId id="280" r:id="rId10"/>
    <p:sldId id="281" r:id="rId11"/>
    <p:sldId id="285" r:id="rId12"/>
    <p:sldId id="286" r:id="rId13"/>
    <p:sldId id="282" r:id="rId14"/>
    <p:sldId id="283" r:id="rId15"/>
    <p:sldId id="284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4E7D4-F7CA-B58B-C084-8DC46E99C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69159-2101-F0F3-110F-BC4ABC1A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9B84E-9A7E-5295-EC2D-CD74AFD0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27586-4045-31DE-4F1A-F06D43B6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177F-341A-FDF1-6A6E-A33121B3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9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592-CF52-FA1B-3FBB-9FCCD1F6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31078-6412-FFA4-46D7-7BE2A4DA3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324A5-D30C-145A-525A-84272E7F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41BAE-5E7F-7F67-2A33-863B0536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BEDAE-2984-215D-F36A-ACDAD56E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67294-076A-5F31-02E0-F6F30BA43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C0F43-A2B9-9CD4-65F9-B71E4F032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51802-F6C4-3EBA-2FF6-1D945075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F714A-4F9F-E1AC-888A-857FDFE2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46646-F2A8-5BC7-DF2F-F37ECA6C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2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8252-22D7-E442-6607-C77B7D8E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BDB10-A900-42B4-3EC1-EC155652C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55BD6-F884-11D2-1555-5FEA7872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56CFD-1587-53B0-8C5D-BEC54D98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5393-1497-243F-7420-2D42D65F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5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DBD3-FFDD-1B07-CE3E-30CC4A9C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02360-D7FB-2C94-B04B-4B3A5A130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01D7F-AF91-8A8B-81D7-1A376373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CFDBE-C501-1463-5503-3F17F1D1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AE462-E9F5-79FE-9FD5-96F118EEC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C5EE-91D7-F47F-C2E6-1D51C6F3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D5A2-EB72-D5D3-914F-E08200B9D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4852-5F64-FA35-488B-D99DD8E20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9885B-8B25-CA31-F5EF-76BA4FC1E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E8E6-AB49-6AEF-443C-112DD49E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6C6A7-EBEE-AB03-6386-844F5959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4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B146-6A5F-AD9A-8DA4-8ACB6414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998A0-0AA8-A613-D35F-FDDA3F5CB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4EE5F-B07C-D631-0398-93035C5CF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6651A-C0AB-6371-AC13-C4CC56EE1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B449A-3B33-2516-7C9C-AFFB018B8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368263-5356-7DBA-9018-3B2B4C3A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016CB-1D8B-7272-65A1-01F7E88A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C8C8A-5922-6189-988E-0C2A3D33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6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DD10-FA7A-A916-9783-07CC3A9E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AB037-BB33-10A9-F0C0-89E46131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CBE79-C1B6-1E9D-77D7-456DFF0F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0AF44-1A56-6489-1795-EDF55B66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5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F5125-9542-8D0D-3F5C-CF17CE8E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D0538-A88E-939D-58D0-E4F6CA0B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53AA0-0B47-7B66-8B55-D7753C3F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E626-0EA6-5091-AFF5-2A9C4830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B8F33-81A9-06E9-2FF1-F5D75DB46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917FC-F07A-5478-098A-327D2BFA8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CD17A-C085-43C4-0806-64983C8F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09A18-10FF-A8F7-43E2-A20BD2B8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476AB-3E80-CCD1-E5D4-228C8A45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2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45B4-8B7C-6D14-7E83-16451226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D50AD-EFC4-82C7-DA2F-B38C1F4AE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D2F0C-A6DB-3D26-D2B9-02ECE011A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9265A-F406-22A8-3616-B35767A8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4969-FE3B-4802-9277-5535B3A51A1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A3153-90E8-B12B-1A14-62643256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91301-4A3E-FE2B-92E2-21566B5A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2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C1054-5104-59E2-7D41-FFEB8A2E8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D0656-AA0A-D531-1130-E4F598A8C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7E29B-AE99-8C59-B9EF-461FAAEBC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FE4969-FE3B-4802-9277-5535B3A51A1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2ABA6-45C6-AF1F-4E5F-51AEDAB02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02FDE-5688-3985-F8DA-65D6E7F44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2C98D7-87EB-47B0-A1E8-CDD661E2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3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ecastmethods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ecastmethods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1B85-1AD8-E499-AC64-809E29525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install and run neuralNet_cfTiberius.xlsm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8AA10-5659-FA8A-2B6E-82F18428F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Excel</a:t>
            </a:r>
          </a:p>
        </p:txBody>
      </p:sp>
    </p:spTree>
    <p:extLst>
      <p:ext uri="{BB962C8B-B14F-4D97-AF65-F5344CB8AC3E}">
        <p14:creationId xmlns:p14="http://schemas.microsoft.com/office/powerpoint/2010/main" val="191969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BE55A-BF8F-C2CC-02BF-5EBB2A01A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5FD1DA-33A9-9F31-A46F-437B4895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855B48-4500-F318-54B1-D29D2E322A74}"/>
              </a:ext>
            </a:extLst>
          </p:cNvPr>
          <p:cNvCxnSpPr>
            <a:cxnSpLocks/>
          </p:cNvCxnSpPr>
          <p:nvPr/>
        </p:nvCxnSpPr>
        <p:spPr>
          <a:xfrm flipH="1">
            <a:off x="6990735" y="2418735"/>
            <a:ext cx="2394836" cy="23794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7FE5D3-AFCC-57AF-65CD-68101244A5EF}"/>
              </a:ext>
            </a:extLst>
          </p:cNvPr>
          <p:cNvCxnSpPr>
            <a:cxnSpLocks/>
          </p:cNvCxnSpPr>
          <p:nvPr/>
        </p:nvCxnSpPr>
        <p:spPr>
          <a:xfrm flipH="1">
            <a:off x="6341806" y="4255851"/>
            <a:ext cx="3269122" cy="1210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7392833-13EA-506B-69DC-8952DB741F27}"/>
              </a:ext>
            </a:extLst>
          </p:cNvPr>
          <p:cNvSpPr txBox="1"/>
          <p:nvPr/>
        </p:nvSpPr>
        <p:spPr>
          <a:xfrm>
            <a:off x="9724417" y="4071185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2) Click 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0078F-1BD9-0078-31AE-A2C7BF5E5C34}"/>
              </a:ext>
            </a:extLst>
          </p:cNvPr>
          <p:cNvSpPr txBox="1"/>
          <p:nvPr/>
        </p:nvSpPr>
        <p:spPr>
          <a:xfrm>
            <a:off x="9385571" y="2169427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1) Check Unblock</a:t>
            </a:r>
          </a:p>
        </p:txBody>
      </p:sp>
    </p:spTree>
    <p:extLst>
      <p:ext uri="{BB962C8B-B14F-4D97-AF65-F5344CB8AC3E}">
        <p14:creationId xmlns:p14="http://schemas.microsoft.com/office/powerpoint/2010/main" val="348697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A776C2-A4C6-372D-0E80-781CB617D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595AAB-69C4-02E8-CD4A-03C390C7D99C}"/>
              </a:ext>
            </a:extLst>
          </p:cNvPr>
          <p:cNvSpPr/>
          <p:nvPr/>
        </p:nvSpPr>
        <p:spPr>
          <a:xfrm>
            <a:off x="0" y="0"/>
            <a:ext cx="5574890" cy="3539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THAT DIDN’T WORK…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B602706A-B053-0981-6A83-086860460F4F}"/>
              </a:ext>
            </a:extLst>
          </p:cNvPr>
          <p:cNvSpPr/>
          <p:nvPr/>
        </p:nvSpPr>
        <p:spPr>
          <a:xfrm>
            <a:off x="1396181" y="3205316"/>
            <a:ext cx="501445" cy="19467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C8C3D-F7DB-10EE-3CF5-1E9469493CBE}"/>
              </a:ext>
            </a:extLst>
          </p:cNvPr>
          <p:cNvSpPr txBox="1"/>
          <p:nvPr/>
        </p:nvSpPr>
        <p:spPr>
          <a:xfrm>
            <a:off x="3667432" y="4739148"/>
            <a:ext cx="354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https://forecastmethods.com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86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04CBC-C127-26F4-E7D5-69F1E7659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7FC9-C03D-8568-6FA1-9E95C4AE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neuralNet_cfTiberius.xlsm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36E4E-7643-9858-244D-F24068A47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your saved location</a:t>
            </a:r>
          </a:p>
        </p:txBody>
      </p:sp>
    </p:spTree>
    <p:extLst>
      <p:ext uri="{BB962C8B-B14F-4D97-AF65-F5344CB8AC3E}">
        <p14:creationId xmlns:p14="http://schemas.microsoft.com/office/powerpoint/2010/main" val="1316882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6359A-C0AC-296E-CEF6-99D28F912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26E8CB-6044-C9F0-F106-213297C07445}"/>
              </a:ext>
            </a:extLst>
          </p:cNvPr>
          <p:cNvCxnSpPr>
            <a:cxnSpLocks/>
          </p:cNvCxnSpPr>
          <p:nvPr/>
        </p:nvCxnSpPr>
        <p:spPr>
          <a:xfrm flipH="1" flipV="1">
            <a:off x="4522839" y="1661652"/>
            <a:ext cx="3185651" cy="855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1129577-CCFF-8DEE-3964-AB9BB12BFA0D}"/>
              </a:ext>
            </a:extLst>
          </p:cNvPr>
          <p:cNvSpPr txBox="1"/>
          <p:nvPr/>
        </p:nvSpPr>
        <p:spPr>
          <a:xfrm>
            <a:off x="7921440" y="2332392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Double-click to open</a:t>
            </a:r>
          </a:p>
        </p:txBody>
      </p:sp>
    </p:spTree>
    <p:extLst>
      <p:ext uri="{BB962C8B-B14F-4D97-AF65-F5344CB8AC3E}">
        <p14:creationId xmlns:p14="http://schemas.microsoft.com/office/powerpoint/2010/main" val="56552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8FFC5D-6358-0A94-201C-6F350E8A7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2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936F97-CA1A-6C41-A532-864E84BF59BA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3382297" y="1641987"/>
            <a:ext cx="5284085" cy="1787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296FDD1-14F0-330A-8967-F342269CD70C}"/>
              </a:ext>
            </a:extLst>
          </p:cNvPr>
          <p:cNvSpPr txBox="1"/>
          <p:nvPr/>
        </p:nvSpPr>
        <p:spPr>
          <a:xfrm>
            <a:off x="8666382" y="3244334"/>
            <a:ext cx="2926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Click “Enable Content”</a:t>
            </a:r>
          </a:p>
        </p:txBody>
      </p:sp>
    </p:spTree>
    <p:extLst>
      <p:ext uri="{BB962C8B-B14F-4D97-AF65-F5344CB8AC3E}">
        <p14:creationId xmlns:p14="http://schemas.microsoft.com/office/powerpoint/2010/main" val="338705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FF0F61-CF14-8D90-8518-7434A0EA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22E868-5F88-B808-F942-7C75D9EAE5D5}"/>
              </a:ext>
            </a:extLst>
          </p:cNvPr>
          <p:cNvCxnSpPr/>
          <p:nvPr/>
        </p:nvCxnSpPr>
        <p:spPr>
          <a:xfrm flipH="1">
            <a:off x="7364361" y="3097161"/>
            <a:ext cx="2054942" cy="845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1BCC7A4-57B7-A960-B4D6-A5E5B92CCF54}"/>
              </a:ext>
            </a:extLst>
          </p:cNvPr>
          <p:cNvSpPr txBox="1"/>
          <p:nvPr/>
        </p:nvSpPr>
        <p:spPr>
          <a:xfrm>
            <a:off x="8764705" y="2727829"/>
            <a:ext cx="2926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Click “OK”</a:t>
            </a:r>
          </a:p>
        </p:txBody>
      </p:sp>
    </p:spTree>
    <p:extLst>
      <p:ext uri="{BB962C8B-B14F-4D97-AF65-F5344CB8AC3E}">
        <p14:creationId xmlns:p14="http://schemas.microsoft.com/office/powerpoint/2010/main" val="57083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8976AC-2BEA-F031-DF32-5795657F9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3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D909E-9AB9-AA39-400F-A2C3FC733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39AA3-3AC2-8EF6-B2B2-B50C168BD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772263-F82A-1D98-FD13-76170EE62ADC}"/>
              </a:ext>
            </a:extLst>
          </p:cNvPr>
          <p:cNvSpPr/>
          <p:nvPr/>
        </p:nvSpPr>
        <p:spPr>
          <a:xfrm>
            <a:off x="4815192" y="2752927"/>
            <a:ext cx="6439710" cy="24027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NOTE: You can run Tiberius with your own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Simply paste it into the TRAINDATA sheet from cell B1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the dependent variable (what you want to predict) is in the rightmost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Edit column A (“bias”) to have as many rows as the data you pasted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click “</a:t>
            </a:r>
            <a:r>
              <a:rPr lang="en-US" dirty="0" err="1"/>
              <a:t>Initialise</a:t>
            </a:r>
            <a:r>
              <a:rPr lang="en-US" dirty="0"/>
              <a:t> Data” to read them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8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E446-8DF5-22A8-1C28-7626BC44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macro-enabled workbook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E8707-CE3C-B05A-D2EF-B8AD71E54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996984" cy="1500187"/>
          </a:xfrm>
        </p:spPr>
        <p:txBody>
          <a:bodyPr>
            <a:normAutofit/>
          </a:bodyPr>
          <a:lstStyle/>
          <a:p>
            <a:r>
              <a:rPr lang="en-US" i="1" dirty="0">
                <a:hlinkClick r:id="rId2"/>
              </a:rPr>
              <a:t>https://www.forecastMethods.com</a:t>
            </a:r>
            <a:r>
              <a:rPr lang="en-US" i="1" dirty="0"/>
              <a:t> , click on “neuralNet_cfTiberius.xlsm”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8579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0F55D-F2F9-F258-439D-212CD25F8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FF24C7-5653-8B9B-3F0B-1BE999B2077B}"/>
              </a:ext>
            </a:extLst>
          </p:cNvPr>
          <p:cNvCxnSpPr>
            <a:cxnSpLocks/>
          </p:cNvCxnSpPr>
          <p:nvPr/>
        </p:nvCxnSpPr>
        <p:spPr>
          <a:xfrm flipH="1">
            <a:off x="1769806" y="1691148"/>
            <a:ext cx="4326194" cy="1081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90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925AA-7596-517C-C275-EB7F55B2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027F-80C3-7E16-A505-B731DE1C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add-ins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E75C6-BFF5-1833-9599-66C43C736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14453"/>
            <a:ext cx="10996984" cy="1650206"/>
          </a:xfrm>
        </p:spPr>
        <p:txBody>
          <a:bodyPr>
            <a:normAutofit/>
          </a:bodyPr>
          <a:lstStyle/>
          <a:p>
            <a:r>
              <a:rPr lang="en-US" i="1" dirty="0" err="1"/>
              <a:t>AnalysisToolPak</a:t>
            </a:r>
            <a:endParaRPr lang="en-US" i="1" dirty="0"/>
          </a:p>
          <a:p>
            <a:r>
              <a:rPr lang="en-US" i="1" dirty="0" err="1"/>
              <a:t>AnalysisToolPak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3809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C79BA-03F1-6763-8D5C-8F3E53557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9C50C0E-FACA-B4BA-D603-B9263D261A7A}"/>
              </a:ext>
            </a:extLst>
          </p:cNvPr>
          <p:cNvCxnSpPr>
            <a:cxnSpLocks/>
          </p:cNvCxnSpPr>
          <p:nvPr/>
        </p:nvCxnSpPr>
        <p:spPr>
          <a:xfrm flipH="1">
            <a:off x="3667328" y="1643974"/>
            <a:ext cx="1313234" cy="1595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3D03A9-AF7B-31AB-B363-326061C43AE6}"/>
              </a:ext>
            </a:extLst>
          </p:cNvPr>
          <p:cNvCxnSpPr>
            <a:cxnSpLocks/>
          </p:cNvCxnSpPr>
          <p:nvPr/>
        </p:nvCxnSpPr>
        <p:spPr>
          <a:xfrm flipH="1">
            <a:off x="6193277" y="5424790"/>
            <a:ext cx="26102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81BF1B6-E958-7ACC-1F27-A97339255174}"/>
              </a:ext>
            </a:extLst>
          </p:cNvPr>
          <p:cNvSpPr/>
          <p:nvPr/>
        </p:nvSpPr>
        <p:spPr>
          <a:xfrm>
            <a:off x="4056434" y="2441642"/>
            <a:ext cx="5194570" cy="4377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236B3C-2CAB-087C-CE31-324D6203EF75}"/>
              </a:ext>
            </a:extLst>
          </p:cNvPr>
          <p:cNvSpPr/>
          <p:nvPr/>
        </p:nvSpPr>
        <p:spPr>
          <a:xfrm>
            <a:off x="0" y="398834"/>
            <a:ext cx="505838" cy="321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F1B0B-A7E8-2CD2-511F-95ED70A70A51}"/>
              </a:ext>
            </a:extLst>
          </p:cNvPr>
          <p:cNvSpPr txBox="1"/>
          <p:nvPr/>
        </p:nvSpPr>
        <p:spPr>
          <a:xfrm>
            <a:off x="573931" y="719847"/>
            <a:ext cx="64786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(1) From File/Options (bottom choice)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ACB72-5E1C-118E-7E14-C6A7CD45DEAB}"/>
              </a:ext>
            </a:extLst>
          </p:cNvPr>
          <p:cNvSpPr txBox="1"/>
          <p:nvPr/>
        </p:nvSpPr>
        <p:spPr>
          <a:xfrm>
            <a:off x="5181601" y="1274642"/>
            <a:ext cx="538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CB826-47C1-7787-D8E7-D97D587C09E4}"/>
              </a:ext>
            </a:extLst>
          </p:cNvPr>
          <p:cNvSpPr txBox="1"/>
          <p:nvPr/>
        </p:nvSpPr>
        <p:spPr>
          <a:xfrm>
            <a:off x="8904051" y="5240124"/>
            <a:ext cx="4636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82797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77BC62-CC3B-9551-720E-3EF5C5F5D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EFE9A0-C2C6-EE66-751A-56A3D89A3183}"/>
              </a:ext>
            </a:extLst>
          </p:cNvPr>
          <p:cNvCxnSpPr>
            <a:cxnSpLocks/>
          </p:cNvCxnSpPr>
          <p:nvPr/>
        </p:nvCxnSpPr>
        <p:spPr>
          <a:xfrm flipH="1">
            <a:off x="2811294" y="369650"/>
            <a:ext cx="1313234" cy="159533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989A6B-EEBB-7E2F-964C-390EDCA3E1AA}"/>
              </a:ext>
            </a:extLst>
          </p:cNvPr>
          <p:cNvCxnSpPr>
            <a:cxnSpLocks/>
          </p:cNvCxnSpPr>
          <p:nvPr/>
        </p:nvCxnSpPr>
        <p:spPr>
          <a:xfrm flipH="1">
            <a:off x="2963694" y="369650"/>
            <a:ext cx="1160834" cy="174773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49F451-346A-C383-4E0A-76577FFDEC5A}"/>
              </a:ext>
            </a:extLst>
          </p:cNvPr>
          <p:cNvCxnSpPr>
            <a:cxnSpLocks/>
          </p:cNvCxnSpPr>
          <p:nvPr/>
        </p:nvCxnSpPr>
        <p:spPr>
          <a:xfrm flipH="1">
            <a:off x="4202349" y="369650"/>
            <a:ext cx="1235413" cy="167315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19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6EDC-B64A-EE33-C7C3-2AF21115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Macros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75A2E-EF0E-409B-B8FD-714EEC6E5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Windows Explorer, neuralNet_cfTiberius.xlsm in your saved location</a:t>
            </a:r>
          </a:p>
        </p:txBody>
      </p:sp>
    </p:spTree>
    <p:extLst>
      <p:ext uri="{BB962C8B-B14F-4D97-AF65-F5344CB8AC3E}">
        <p14:creationId xmlns:p14="http://schemas.microsoft.com/office/powerpoint/2010/main" val="1358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672410-9E80-3F60-4D00-E2AB31789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8FAA85-B926-7E66-F97E-2C379C946A22}"/>
              </a:ext>
            </a:extLst>
          </p:cNvPr>
          <p:cNvCxnSpPr>
            <a:cxnSpLocks/>
          </p:cNvCxnSpPr>
          <p:nvPr/>
        </p:nvCxnSpPr>
        <p:spPr>
          <a:xfrm flipH="1">
            <a:off x="2863174" y="5807412"/>
            <a:ext cx="872247" cy="829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F432771-EFAB-BA94-A088-DA78605DADDC}"/>
              </a:ext>
            </a:extLst>
          </p:cNvPr>
          <p:cNvSpPr/>
          <p:nvPr/>
        </p:nvSpPr>
        <p:spPr>
          <a:xfrm>
            <a:off x="0" y="5581667"/>
            <a:ext cx="2762655" cy="30155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E54CA1-2699-AF56-DF25-6B7487E7E3D0}"/>
              </a:ext>
            </a:extLst>
          </p:cNvPr>
          <p:cNvSpPr txBox="1"/>
          <p:nvPr/>
        </p:nvSpPr>
        <p:spPr>
          <a:xfrm>
            <a:off x="2863174" y="5442785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1. Windows Explorer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BE9308-9BB4-9C5D-7CCF-EF3027A9CE71}"/>
              </a:ext>
            </a:extLst>
          </p:cNvPr>
          <p:cNvSpPr txBox="1"/>
          <p:nvPr/>
        </p:nvSpPr>
        <p:spPr>
          <a:xfrm>
            <a:off x="5609617" y="5432738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2. Navigate to folder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8930EC-6BD3-2FB9-9A85-EB47238103D7}"/>
              </a:ext>
            </a:extLst>
          </p:cNvPr>
          <p:cNvCxnSpPr>
            <a:cxnSpLocks/>
          </p:cNvCxnSpPr>
          <p:nvPr/>
        </p:nvCxnSpPr>
        <p:spPr>
          <a:xfrm flipH="1" flipV="1">
            <a:off x="3549445" y="1691148"/>
            <a:ext cx="5763168" cy="3590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1F55C54-E1DC-8900-F630-7DF726D4D576}"/>
              </a:ext>
            </a:extLst>
          </p:cNvPr>
          <p:cNvSpPr txBox="1"/>
          <p:nvPr/>
        </p:nvSpPr>
        <p:spPr>
          <a:xfrm>
            <a:off x="8728953" y="5364963"/>
            <a:ext cx="306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3. RIGHT CLICK on NeuralNet_cfTiberius.xlsx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3A10AC-4414-1337-F034-F87834C5DC33}"/>
              </a:ext>
            </a:extLst>
          </p:cNvPr>
          <p:cNvSpPr/>
          <p:nvPr/>
        </p:nvSpPr>
        <p:spPr>
          <a:xfrm>
            <a:off x="9562289" y="1381328"/>
            <a:ext cx="2629711" cy="272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596F50-33BF-9BBE-72E9-C4216D1CB1F6}"/>
              </a:ext>
            </a:extLst>
          </p:cNvPr>
          <p:cNvCxnSpPr>
            <a:cxnSpLocks/>
          </p:cNvCxnSpPr>
          <p:nvPr/>
        </p:nvCxnSpPr>
        <p:spPr>
          <a:xfrm flipV="1">
            <a:off x="6786663" y="4396902"/>
            <a:ext cx="0" cy="1027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ABBBFB-C558-4BED-E6A2-0AD54203E39D}"/>
              </a:ext>
            </a:extLst>
          </p:cNvPr>
          <p:cNvCxnSpPr>
            <a:cxnSpLocks/>
          </p:cNvCxnSpPr>
          <p:nvPr/>
        </p:nvCxnSpPr>
        <p:spPr>
          <a:xfrm>
            <a:off x="1540212" y="4524025"/>
            <a:ext cx="0" cy="976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8E79E1-6BC4-3770-12A4-AC67F4E94BF3}"/>
              </a:ext>
            </a:extLst>
          </p:cNvPr>
          <p:cNvCxnSpPr>
            <a:cxnSpLocks/>
          </p:cNvCxnSpPr>
          <p:nvPr/>
        </p:nvCxnSpPr>
        <p:spPr>
          <a:xfrm flipH="1">
            <a:off x="1517515" y="4442870"/>
            <a:ext cx="5269148" cy="81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01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024E7-0D3C-0DBA-9A52-A839A51B2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B7CCD0-C5AD-0436-C807-B048DEE95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76CC78-0336-D327-7D15-1C65DBAC01C6}"/>
              </a:ext>
            </a:extLst>
          </p:cNvPr>
          <p:cNvCxnSpPr>
            <a:cxnSpLocks/>
          </p:cNvCxnSpPr>
          <p:nvPr/>
        </p:nvCxnSpPr>
        <p:spPr>
          <a:xfrm flipH="1" flipV="1">
            <a:off x="5279923" y="3531195"/>
            <a:ext cx="2259014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2BFD7C8-7295-DAE0-2A0A-897AADB69D76}"/>
              </a:ext>
            </a:extLst>
          </p:cNvPr>
          <p:cNvSpPr txBox="1"/>
          <p:nvPr/>
        </p:nvSpPr>
        <p:spPr>
          <a:xfrm>
            <a:off x="7511375" y="3541027"/>
            <a:ext cx="235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Choose properties</a:t>
            </a:r>
          </a:p>
        </p:txBody>
      </p:sp>
    </p:spTree>
    <p:extLst>
      <p:ext uri="{BB962C8B-B14F-4D97-AF65-F5344CB8AC3E}">
        <p14:creationId xmlns:p14="http://schemas.microsoft.com/office/powerpoint/2010/main" val="246267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195</Words>
  <Application>Microsoft Office PowerPoint</Application>
  <PresentationFormat>Widescreen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How to install and run neuralNet_cfTiberius.xlsm</vt:lpstr>
      <vt:lpstr>Download the macro-enabled workbook</vt:lpstr>
      <vt:lpstr>PowerPoint Presentation</vt:lpstr>
      <vt:lpstr>Manage add-ins</vt:lpstr>
      <vt:lpstr>PowerPoint Presentation</vt:lpstr>
      <vt:lpstr>PowerPoint Presentation</vt:lpstr>
      <vt:lpstr>Enable Macros</vt:lpstr>
      <vt:lpstr>PowerPoint Presentation</vt:lpstr>
      <vt:lpstr>PowerPoint Presentation</vt:lpstr>
      <vt:lpstr>PowerPoint Presentation</vt:lpstr>
      <vt:lpstr>PowerPoint Presentation</vt:lpstr>
      <vt:lpstr>Open neuralNet_cfTiberius.xlsm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brumbaugh</dc:creator>
  <cp:lastModifiedBy>sara brumbaugh</cp:lastModifiedBy>
  <cp:revision>49</cp:revision>
  <dcterms:created xsi:type="dcterms:W3CDTF">2024-11-06T14:08:58Z</dcterms:created>
  <dcterms:modified xsi:type="dcterms:W3CDTF">2026-04-22T15:42:38Z</dcterms:modified>
</cp:coreProperties>
</file>